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Google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oogleSans-regular.fntdata"/><Relationship Id="rId25" Type="http://schemas.openxmlformats.org/officeDocument/2006/relationships/font" Target="fonts/Lato-boldItalic.fntdata"/><Relationship Id="rId28" Type="http://schemas.openxmlformats.org/officeDocument/2006/relationships/font" Target="fonts/GoogleSans-italic.fntdata"/><Relationship Id="rId27" Type="http://schemas.openxmlformats.org/officeDocument/2006/relationships/font" Target="fonts/Google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oogle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40e8a9edc_5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40e8a9edc_5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40e8a9ed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40e8a9ed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40e8a9edc_5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40e8a9edc_5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40e8a9ed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40e8a9ed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49035c1c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49035c1c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49035c1c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49035c1c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40e8a9ed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40e8a9ed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40e8a9edc_5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40e8a9edc_5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40e8a9edc_5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40e8a9edc_5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40e8a9ed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40e8a9ed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40e8a9edc_5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40e8a9edc_5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7950" y="12989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San 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Francisco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A tourist’s guide to many things!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06275" y="3665300"/>
            <a:ext cx="7548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By Trip Beernick, Lauren Calso, David Colonia, David Cruz, Phil Sohn</a:t>
            </a:r>
            <a:endParaRPr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-9525" y="4579850"/>
            <a:ext cx="3317400" cy="5637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3307875" y="4579850"/>
            <a:ext cx="3317400" cy="5637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6625275" y="4579850"/>
            <a:ext cx="2518800" cy="563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729450" y="567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Google Sans"/>
                <a:ea typeface="Google Sans"/>
                <a:cs typeface="Google Sans"/>
                <a:sym typeface="Google Sans"/>
              </a:rPr>
              <a:t>Restaurants</a:t>
            </a:r>
            <a:endParaRPr b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500" y="1348500"/>
            <a:ext cx="6879175" cy="363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727650" y="546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oogle Sans"/>
                <a:ea typeface="Google Sans"/>
                <a:cs typeface="Google Sans"/>
                <a:sym typeface="Google Sans"/>
              </a:rPr>
              <a:t>Results</a:t>
            </a:r>
            <a:endParaRPr sz="3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729450" y="1341050"/>
            <a:ext cx="7688700" cy="29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Marina = low crime rate, several bike share locations and restaurants</a:t>
            </a:r>
            <a:endParaRPr sz="22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Tenderloin = *danger danger!* </a:t>
            </a:r>
            <a:endParaRPr sz="22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1" name="Google Shape;171;p23"/>
          <p:cNvSpPr/>
          <p:nvPr/>
        </p:nvSpPr>
        <p:spPr>
          <a:xfrm>
            <a:off x="0" y="4565000"/>
            <a:ext cx="3317400" cy="5637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/>
          <p:nvPr/>
        </p:nvSpPr>
        <p:spPr>
          <a:xfrm>
            <a:off x="3307875" y="4565000"/>
            <a:ext cx="3317400" cy="5637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6625275" y="4565000"/>
            <a:ext cx="2518800" cy="563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729450" y="609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2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THANK YOU :)  </a:t>
            </a:r>
            <a:endParaRPr sz="72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27800" y="5300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project includes:</a:t>
            </a:r>
            <a:endParaRPr sz="3000"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729325" y="1483025"/>
            <a:ext cx="3774300" cy="25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Maps					</a:t>
            </a:r>
            <a:endParaRPr sz="24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oogle Sans"/>
              <a:buChar char="●"/>
            </a:pPr>
            <a:r>
              <a:rPr lang="en" sz="24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Data </a:t>
            </a:r>
            <a:endParaRPr sz="24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oogle Sans"/>
              <a:buChar char="●"/>
            </a:pPr>
            <a:r>
              <a:rPr lang="en" sz="24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Markers</a:t>
            </a:r>
            <a:endParaRPr sz="24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" name="Google Shape;97;p14"/>
          <p:cNvSpPr txBox="1"/>
          <p:nvPr>
            <p:ph idx="2" type="body"/>
          </p:nvPr>
        </p:nvSpPr>
        <p:spPr>
          <a:xfrm>
            <a:off x="4572004" y="144120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oogle Sans"/>
              <a:buChar char="●"/>
            </a:pPr>
            <a:r>
              <a:rPr lang="en" sz="24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Leaflet</a:t>
            </a:r>
            <a:endParaRPr sz="24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oogle Sans"/>
              <a:buChar char="●"/>
            </a:pPr>
            <a:r>
              <a:rPr lang="en" sz="24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Mapbox </a:t>
            </a:r>
            <a:endParaRPr sz="24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oogle Sans"/>
              <a:buChar char="●"/>
            </a:pPr>
            <a:r>
              <a:rPr lang="en" sz="24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MySQL </a:t>
            </a:r>
            <a:endParaRPr sz="24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oogle Sans"/>
              <a:buChar char="●"/>
            </a:pPr>
            <a:r>
              <a:rPr lang="en" sz="24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HTML, CSS, JS</a:t>
            </a:r>
            <a:endParaRPr sz="24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-9525" y="4579850"/>
            <a:ext cx="3317400" cy="5637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3307875" y="4579850"/>
            <a:ext cx="3317400" cy="5637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6625275" y="4579850"/>
            <a:ext cx="2518800" cy="563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727650" y="612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Google Sans"/>
                <a:ea typeface="Google Sans"/>
                <a:cs typeface="Google Sans"/>
                <a:sym typeface="Google Sans"/>
              </a:rPr>
              <a:t>Our Lifelines</a:t>
            </a:r>
            <a:endParaRPr sz="30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386075" y="1613750"/>
            <a:ext cx="8520600" cy="29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           </a:t>
            </a:r>
            <a:r>
              <a:rPr lang="en" sz="24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Leaflet				       GitHub				Flask</a:t>
            </a: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		</a:t>
            </a:r>
            <a:r>
              <a:rPr lang="en"/>
              <a:t>		</a:t>
            </a:r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75" y="2492050"/>
            <a:ext cx="2784876" cy="17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975" y="2571750"/>
            <a:ext cx="2391201" cy="187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5175" y="2670168"/>
            <a:ext cx="2784875" cy="148005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/>
          <p:nvPr/>
        </p:nvSpPr>
        <p:spPr>
          <a:xfrm>
            <a:off x="-9525" y="4579850"/>
            <a:ext cx="3317400" cy="5637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3307875" y="4579850"/>
            <a:ext cx="3317400" cy="5637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6625275" y="4579850"/>
            <a:ext cx="2518800" cy="563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311700" y="480475"/>
            <a:ext cx="8520600" cy="4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Our Story</a:t>
            </a:r>
            <a:endParaRPr b="1"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For project one...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For project two...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-9525" y="4579850"/>
            <a:ext cx="3317400" cy="5637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3307875" y="4579850"/>
            <a:ext cx="3317400" cy="5637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6625275" y="4579850"/>
            <a:ext cx="2518800" cy="563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847150" y="506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794275" y="1435925"/>
            <a:ext cx="7962600" cy="29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307" y="535088"/>
            <a:ext cx="7716379" cy="40733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/>
          <p:nvPr/>
        </p:nvSpPr>
        <p:spPr>
          <a:xfrm>
            <a:off x="-9525" y="4579850"/>
            <a:ext cx="3317400" cy="5637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/>
          <p:nvPr/>
        </p:nvSpPr>
        <p:spPr>
          <a:xfrm>
            <a:off x="3307875" y="4579850"/>
            <a:ext cx="3317400" cy="5637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6625275" y="4579850"/>
            <a:ext cx="2518800" cy="563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805025" y="571500"/>
            <a:ext cx="76887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Google Sans"/>
                <a:ea typeface="Google Sans"/>
                <a:cs typeface="Google Sans"/>
                <a:sym typeface="Google Sans"/>
              </a:rPr>
              <a:t>Tourist Destinations</a:t>
            </a:r>
            <a:endParaRPr b="0" sz="2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025" y="1345412"/>
            <a:ext cx="7106027" cy="372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727650" y="567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Google Sans"/>
                <a:ea typeface="Google Sans"/>
                <a:cs typeface="Google Sans"/>
                <a:sym typeface="Google Sans"/>
              </a:rPr>
              <a:t>Reported Crimes</a:t>
            </a:r>
            <a:endParaRPr b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500" y="1397000"/>
            <a:ext cx="7313827" cy="35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624176"/>
            <a:ext cx="7688702" cy="40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Google Sans"/>
                <a:ea typeface="Google Sans"/>
                <a:cs typeface="Google Sans"/>
                <a:sym typeface="Google Sans"/>
              </a:rPr>
              <a:t>Bike Share Stations</a:t>
            </a:r>
            <a:endParaRPr b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700" y="1301750"/>
            <a:ext cx="7007126" cy="367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